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F0B8F-6EF1-410F-9D65-6383DF32941A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267C-EE6D-4C7A-825A-EB02BE510DA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F0B8F-6EF1-410F-9D65-6383DF32941A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267C-EE6D-4C7A-825A-EB02BE510D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F0B8F-6EF1-410F-9D65-6383DF32941A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267C-EE6D-4C7A-825A-EB02BE510D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F0B8F-6EF1-410F-9D65-6383DF32941A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267C-EE6D-4C7A-825A-EB02BE510D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F0B8F-6EF1-410F-9D65-6383DF32941A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4A7267C-EE6D-4C7A-825A-EB02BE510DA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F0B8F-6EF1-410F-9D65-6383DF32941A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267C-EE6D-4C7A-825A-EB02BE510D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F0B8F-6EF1-410F-9D65-6383DF32941A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267C-EE6D-4C7A-825A-EB02BE510D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F0B8F-6EF1-410F-9D65-6383DF32941A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267C-EE6D-4C7A-825A-EB02BE510D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F0B8F-6EF1-410F-9D65-6383DF32941A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267C-EE6D-4C7A-825A-EB02BE510D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F0B8F-6EF1-410F-9D65-6383DF32941A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267C-EE6D-4C7A-825A-EB02BE510D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F0B8F-6EF1-410F-9D65-6383DF32941A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267C-EE6D-4C7A-825A-EB02BE510D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2EF0B8F-6EF1-410F-9D65-6383DF32941A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4A7267C-EE6D-4C7A-825A-EB02BE510DA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457200"/>
            <a:ext cx="7772400" cy="1470025"/>
          </a:xfrm>
        </p:spPr>
        <p:txBody>
          <a:bodyPr/>
          <a:lstStyle/>
          <a:p>
            <a:r>
              <a:rPr lang="en-US" dirty="0" smtClean="0"/>
              <a:t>Italy</a:t>
            </a:r>
            <a:br>
              <a:rPr lang="en-US" dirty="0" smtClean="0"/>
            </a:br>
            <a:r>
              <a:rPr lang="en-US" dirty="0" smtClean="0"/>
              <a:t>BY: Anna Simon</a:t>
            </a:r>
            <a:endParaRPr lang="en-US" dirty="0"/>
          </a:p>
        </p:txBody>
      </p:sp>
      <p:pic>
        <p:nvPicPr>
          <p:cNvPr id="1026" name="Picture 2" descr="http://beautifultravels.files.wordpress.com/2011/04/grand-canal-venice-ital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09800"/>
            <a:ext cx="6324600" cy="4142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81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There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                                                       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371600"/>
            <a:ext cx="5562600" cy="4840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175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Immunizations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items in the table below are needed for travel to Venice Italy according to MDTRAVELHEALTH.COM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57600"/>
            <a:ext cx="7983502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0221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Passport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2040"/>
            <a:ext cx="8229600" cy="4709160"/>
          </a:xfrm>
        </p:spPr>
        <p:txBody>
          <a:bodyPr/>
          <a:lstStyle/>
          <a:p>
            <a:r>
              <a:rPr lang="en-US" dirty="0" smtClean="0"/>
              <a:t>You can apply for a passport book at various USPS facilities including Allison Park and Glenshaw </a:t>
            </a:r>
          </a:p>
          <a:p>
            <a:r>
              <a:rPr lang="en-US" dirty="0" smtClean="0"/>
              <a:t>Standard processing is 4-6 Weeks and 3 weeks with expedited service</a:t>
            </a:r>
          </a:p>
          <a:p>
            <a:r>
              <a:rPr lang="en-US" dirty="0" smtClean="0"/>
              <a:t>Passports are handled by the </a:t>
            </a:r>
            <a:r>
              <a:rPr lang="en-US" dirty="0" err="1" smtClean="0"/>
              <a:t>Dept</a:t>
            </a:r>
            <a:r>
              <a:rPr lang="en-US" dirty="0" smtClean="0"/>
              <a:t> of State, Bureau of Consular affairs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421372"/>
            <a:ext cx="5333999" cy="2436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3501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Currency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Italy they use a currency called the Euro.</a:t>
            </a:r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09800"/>
            <a:ext cx="5210175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419600"/>
            <a:ext cx="526732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8365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Living There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/>
              <a:t>  I chose this apartment to live in because of its nice view of the canals and it is very close to shops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590800"/>
            <a:ext cx="3114675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83957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Around Town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One way to travel around Italy is by foot.</a:t>
            </a:r>
          </a:p>
          <a:p>
            <a:pPr>
              <a:buFontTx/>
              <a:buChar char="-"/>
            </a:pPr>
            <a:r>
              <a:rPr lang="en-US" dirty="0" smtClean="0"/>
              <a:t>Another</a:t>
            </a:r>
            <a:r>
              <a:rPr lang="en-US" b="1" dirty="0" smtClean="0"/>
              <a:t> </a:t>
            </a:r>
            <a:r>
              <a:rPr lang="en-US" dirty="0" smtClean="0"/>
              <a:t>way to travel around Italy is mainly by boat, ferries, water taxis or any water transportation.</a:t>
            </a:r>
          </a:p>
          <a:p>
            <a:pPr>
              <a:buFontTx/>
              <a:buChar char="-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23731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Playing There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picture to the right are</a:t>
            </a:r>
          </a:p>
          <a:p>
            <a:pPr marL="137160" indent="0">
              <a:buNone/>
            </a:pPr>
            <a:r>
              <a:rPr lang="en-US" dirty="0"/>
              <a:t>s</a:t>
            </a:r>
            <a:r>
              <a:rPr lang="en-US" smtClean="0"/>
              <a:t>ome </a:t>
            </a:r>
            <a:r>
              <a:rPr lang="en-US" dirty="0" smtClean="0"/>
              <a:t>fun things to do in your</a:t>
            </a:r>
          </a:p>
          <a:p>
            <a:pPr marL="137160" indent="0">
              <a:buNone/>
            </a:pPr>
            <a:r>
              <a:rPr lang="en-US" dirty="0"/>
              <a:t>v</a:t>
            </a:r>
            <a:r>
              <a:rPr lang="en-US" dirty="0" smtClean="0"/>
              <a:t>isit to Venice.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752599"/>
            <a:ext cx="2743200" cy="4463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3818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1130</TotalTime>
  <Words>151</Words>
  <Application>Microsoft Office PowerPoint</Application>
  <PresentationFormat>On-screen Show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Italy BY: Anna Simon</vt:lpstr>
      <vt:lpstr>Getting There</vt:lpstr>
      <vt:lpstr>Immunizations</vt:lpstr>
      <vt:lpstr>Passport</vt:lpstr>
      <vt:lpstr>Currency</vt:lpstr>
      <vt:lpstr>Living There</vt:lpstr>
      <vt:lpstr>Getting Around Town</vt:lpstr>
      <vt:lpstr>Playing There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Italy BY: Anna Simon</dc:title>
  <dc:creator>Eri</dc:creator>
  <cp:lastModifiedBy>Eri</cp:lastModifiedBy>
  <cp:revision>9</cp:revision>
  <dcterms:created xsi:type="dcterms:W3CDTF">2014-04-09T00:40:02Z</dcterms:created>
  <dcterms:modified xsi:type="dcterms:W3CDTF">2014-04-09T19:30:29Z</dcterms:modified>
</cp:coreProperties>
</file>